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67" r:id="rId4"/>
    <p:sldId id="265" r:id="rId5"/>
    <p:sldId id="257" r:id="rId6"/>
    <p:sldId id="258" r:id="rId7"/>
    <p:sldId id="262" r:id="rId8"/>
    <p:sldId id="259" r:id="rId9"/>
    <p:sldId id="260" r:id="rId10"/>
    <p:sldId id="264" r:id="rId11"/>
    <p:sldId id="263" r:id="rId12"/>
    <p:sldId id="26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35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49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9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87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41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36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20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22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96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41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12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16A3-28CC-492D-AE3D-9B4E9D116C67}" type="datetimeFigureOut">
              <a:rPr lang="de-DE" smtClean="0"/>
              <a:t>27.01.2021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4EAD3-60DA-442F-96C4-5FDAE85093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8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Ausbau / Versorgungsleitungserneuerungen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Straßen „Im </a:t>
            </a:r>
            <a:r>
              <a:rPr 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Rustengut</a:t>
            </a: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3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78" y="1361174"/>
            <a:ext cx="9772135" cy="54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56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60" y="0"/>
            <a:ext cx="10954080" cy="68580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1614836" y="1273628"/>
            <a:ext cx="3498980" cy="4310743"/>
          </a:xfrm>
          <a:custGeom>
            <a:avLst/>
            <a:gdLst>
              <a:gd name="connsiteX0" fmla="*/ 0 w 3498980"/>
              <a:gd name="connsiteY0" fmla="*/ 65314 h 4310743"/>
              <a:gd name="connsiteX1" fmla="*/ 1082351 w 3498980"/>
              <a:gd name="connsiteY1" fmla="*/ 0 h 4310743"/>
              <a:gd name="connsiteX2" fmla="*/ 1231641 w 3498980"/>
              <a:gd name="connsiteY2" fmla="*/ 699796 h 4310743"/>
              <a:gd name="connsiteX3" fmla="*/ 2873829 w 3498980"/>
              <a:gd name="connsiteY3" fmla="*/ 606490 h 4310743"/>
              <a:gd name="connsiteX4" fmla="*/ 2929812 w 3498980"/>
              <a:gd name="connsiteY4" fmla="*/ 1399592 h 4310743"/>
              <a:gd name="connsiteX5" fmla="*/ 1315616 w 3498980"/>
              <a:gd name="connsiteY5" fmla="*/ 1446245 h 4310743"/>
              <a:gd name="connsiteX6" fmla="*/ 1520890 w 3498980"/>
              <a:gd name="connsiteY6" fmla="*/ 3107094 h 4310743"/>
              <a:gd name="connsiteX7" fmla="*/ 3498980 w 3498980"/>
              <a:gd name="connsiteY7" fmla="*/ 3144416 h 4310743"/>
              <a:gd name="connsiteX8" fmla="*/ 3470988 w 3498980"/>
              <a:gd name="connsiteY8" fmla="*/ 4282751 h 4310743"/>
              <a:gd name="connsiteX9" fmla="*/ 429208 w 3498980"/>
              <a:gd name="connsiteY9" fmla="*/ 4310743 h 4310743"/>
              <a:gd name="connsiteX10" fmla="*/ 0 w 3498980"/>
              <a:gd name="connsiteY10" fmla="*/ 65314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98980" h="4310743">
                <a:moveTo>
                  <a:pt x="0" y="65314"/>
                </a:moveTo>
                <a:lnTo>
                  <a:pt x="1082351" y="0"/>
                </a:lnTo>
                <a:lnTo>
                  <a:pt x="1231641" y="699796"/>
                </a:lnTo>
                <a:lnTo>
                  <a:pt x="2873829" y="606490"/>
                </a:lnTo>
                <a:lnTo>
                  <a:pt x="2929812" y="1399592"/>
                </a:lnTo>
                <a:lnTo>
                  <a:pt x="1315616" y="1446245"/>
                </a:lnTo>
                <a:lnTo>
                  <a:pt x="1520890" y="3107094"/>
                </a:lnTo>
                <a:lnTo>
                  <a:pt x="3498980" y="3144416"/>
                </a:lnTo>
                <a:lnTo>
                  <a:pt x="3470988" y="4282751"/>
                </a:lnTo>
                <a:lnTo>
                  <a:pt x="429208" y="4310743"/>
                </a:lnTo>
                <a:lnTo>
                  <a:pt x="0" y="65314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/>
          <p:cNvSpPr/>
          <p:nvPr/>
        </p:nvSpPr>
        <p:spPr>
          <a:xfrm>
            <a:off x="4366727" y="1754155"/>
            <a:ext cx="2640563" cy="3778898"/>
          </a:xfrm>
          <a:custGeom>
            <a:avLst/>
            <a:gdLst>
              <a:gd name="connsiteX0" fmla="*/ 0 w 2640563"/>
              <a:gd name="connsiteY0" fmla="*/ 223935 h 3778898"/>
              <a:gd name="connsiteX1" fmla="*/ 2463281 w 2640563"/>
              <a:gd name="connsiteY1" fmla="*/ 0 h 3778898"/>
              <a:gd name="connsiteX2" fmla="*/ 2509934 w 2640563"/>
              <a:gd name="connsiteY2" fmla="*/ 783772 h 3778898"/>
              <a:gd name="connsiteX3" fmla="*/ 933061 w 2640563"/>
              <a:gd name="connsiteY3" fmla="*/ 811763 h 3778898"/>
              <a:gd name="connsiteX4" fmla="*/ 1073020 w 2640563"/>
              <a:gd name="connsiteY4" fmla="*/ 2855167 h 3778898"/>
              <a:gd name="connsiteX5" fmla="*/ 2584579 w 2640563"/>
              <a:gd name="connsiteY5" fmla="*/ 2845837 h 3778898"/>
              <a:gd name="connsiteX6" fmla="*/ 2640563 w 2640563"/>
              <a:gd name="connsiteY6" fmla="*/ 3778898 h 3778898"/>
              <a:gd name="connsiteX7" fmla="*/ 438538 w 2640563"/>
              <a:gd name="connsiteY7" fmla="*/ 3778898 h 3778898"/>
              <a:gd name="connsiteX8" fmla="*/ 0 w 2640563"/>
              <a:gd name="connsiteY8" fmla="*/ 223935 h 377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0563" h="3778898">
                <a:moveTo>
                  <a:pt x="0" y="223935"/>
                </a:moveTo>
                <a:lnTo>
                  <a:pt x="2463281" y="0"/>
                </a:lnTo>
                <a:lnTo>
                  <a:pt x="2509934" y="783772"/>
                </a:lnTo>
                <a:lnTo>
                  <a:pt x="933061" y="811763"/>
                </a:lnTo>
                <a:lnTo>
                  <a:pt x="1073020" y="2855167"/>
                </a:lnTo>
                <a:lnTo>
                  <a:pt x="2584579" y="2845837"/>
                </a:lnTo>
                <a:lnTo>
                  <a:pt x="2640563" y="3778898"/>
                </a:lnTo>
                <a:lnTo>
                  <a:pt x="438538" y="3778898"/>
                </a:lnTo>
                <a:lnTo>
                  <a:pt x="0" y="223935"/>
                </a:lnTo>
                <a:close/>
              </a:path>
            </a:pathLst>
          </a:custGeom>
          <a:solidFill>
            <a:schemeClr val="accent2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2773756" y="846162"/>
            <a:ext cx="6400800" cy="5803641"/>
          </a:xfrm>
          <a:custGeom>
            <a:avLst/>
            <a:gdLst>
              <a:gd name="connsiteX0" fmla="*/ 0 w 6400800"/>
              <a:gd name="connsiteY0" fmla="*/ 419877 h 5803641"/>
              <a:gd name="connsiteX1" fmla="*/ 111967 w 6400800"/>
              <a:gd name="connsiteY1" fmla="*/ 1129004 h 5803641"/>
              <a:gd name="connsiteX2" fmla="*/ 3778898 w 6400800"/>
              <a:gd name="connsiteY2" fmla="*/ 961053 h 5803641"/>
              <a:gd name="connsiteX3" fmla="*/ 4096139 w 6400800"/>
              <a:gd name="connsiteY3" fmla="*/ 5094514 h 5803641"/>
              <a:gd name="connsiteX4" fmla="*/ 3051110 w 6400800"/>
              <a:gd name="connsiteY4" fmla="*/ 5169159 h 5803641"/>
              <a:gd name="connsiteX5" fmla="*/ 3069771 w 6400800"/>
              <a:gd name="connsiteY5" fmla="*/ 5803641 h 5803641"/>
              <a:gd name="connsiteX6" fmla="*/ 4982547 w 6400800"/>
              <a:gd name="connsiteY6" fmla="*/ 5719665 h 5803641"/>
              <a:gd name="connsiteX7" fmla="*/ 4739951 w 6400800"/>
              <a:gd name="connsiteY7" fmla="*/ 1306286 h 5803641"/>
              <a:gd name="connsiteX8" fmla="*/ 6400800 w 6400800"/>
              <a:gd name="connsiteY8" fmla="*/ 1156996 h 5803641"/>
              <a:gd name="connsiteX9" fmla="*/ 6307494 w 6400800"/>
              <a:gd name="connsiteY9" fmla="*/ 0 h 5803641"/>
              <a:gd name="connsiteX10" fmla="*/ 0 w 6400800"/>
              <a:gd name="connsiteY10" fmla="*/ 419877 h 580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00800" h="5803641">
                <a:moveTo>
                  <a:pt x="0" y="419877"/>
                </a:moveTo>
                <a:lnTo>
                  <a:pt x="111967" y="1129004"/>
                </a:lnTo>
                <a:lnTo>
                  <a:pt x="3778898" y="961053"/>
                </a:lnTo>
                <a:lnTo>
                  <a:pt x="4096139" y="5094514"/>
                </a:lnTo>
                <a:lnTo>
                  <a:pt x="3051110" y="5169159"/>
                </a:lnTo>
                <a:lnTo>
                  <a:pt x="3069771" y="5803641"/>
                </a:lnTo>
                <a:lnTo>
                  <a:pt x="4982547" y="5719665"/>
                </a:lnTo>
                <a:lnTo>
                  <a:pt x="4739951" y="1306286"/>
                </a:lnTo>
                <a:lnTo>
                  <a:pt x="6400800" y="1156996"/>
                </a:lnTo>
                <a:lnTo>
                  <a:pt x="6307494" y="0"/>
                </a:lnTo>
                <a:lnTo>
                  <a:pt x="0" y="419877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013" y="0"/>
            <a:ext cx="5257973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965989" y="5873578"/>
            <a:ext cx="758997" cy="255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965989" y="4246605"/>
            <a:ext cx="758997" cy="255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7965988" y="2442518"/>
            <a:ext cx="758997" cy="255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467013" y="514865"/>
            <a:ext cx="5257971" cy="255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315729" y="6242221"/>
            <a:ext cx="4650259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5162" y="32633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Weitere Vorgehensweise</a:t>
            </a:r>
          </a:p>
          <a:p>
            <a:pPr marL="0" indent="0">
              <a:buNone/>
            </a:pP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Überarbeitung und Anpassung der Ausschreibungsunterlagen bis Mitte März</a:t>
            </a:r>
          </a:p>
          <a:p>
            <a:pPr>
              <a:lnSpc>
                <a:spcPct val="150000"/>
              </a:lnSpc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Erneute Ausschreibung im April / Mai</a:t>
            </a:r>
          </a:p>
          <a:p>
            <a:pPr>
              <a:lnSpc>
                <a:spcPct val="150000"/>
              </a:lnSpc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Kontaktaufnahme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Eigentümern  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Vergabe im Mai</a:t>
            </a:r>
          </a:p>
          <a:p>
            <a:pPr>
              <a:lnSpc>
                <a:spcPct val="150000"/>
              </a:lnSpc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Bürgerinformationsgespräch direkt nach der Vergabe</a:t>
            </a:r>
          </a:p>
          <a:p>
            <a:pPr>
              <a:lnSpc>
                <a:spcPct val="150000"/>
              </a:lnSpc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Baubeginn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Juni / Juli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marL="0" indent="0">
              <a:buNone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45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69617" y="456391"/>
            <a:ext cx="113235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Bisherige Chronologie Leitungserneuerung / Ausbau 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„Im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Rustengut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endParaRPr lang="de-DE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  Erste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Überlegungen der Stadtwerke / Kanalwerk zur Sanierungsmaßnahme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2014/2015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Maßnahme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im Wirtschaftsplan der Stadtwerke vorgesehen - Zurückstellung wegen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		  Absprachenotwendigkeit Stadt-Stadtwerke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14.04.2016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BEA-Beschluss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Vorlage und Beratung von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Planungsvarianten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25.05.2016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Bürgerversammlung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Nov./ Dez. 2016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Informationsschreiben mit Fragebögen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 die Eigentümer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14.02.2017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Bürgerversammlung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16.03.2017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BEA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Beratung über die weitere Vorgehensweise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58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868471" y="341062"/>
            <a:ext cx="1132352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Bisherige Chronologie Leitungserneuerung / Ausbau 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„Im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Rustengut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de-DE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Sommer 2017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Weitere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Planungsphasen und Bodengutachten durch die Stadtwerke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02.11.2017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BEA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Information über Sachstand und veränderte Rahmenbedingungen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22.11.2017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Bürgerversammlung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07.12.2017	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BEA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Information und Beauftragung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Ausführungsplanung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06.03.2018	Anliegerschreiben mit Erklärung Vorgehensweise private Flächen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(13.03.2018 Stadtrat;  15.03.2018 BEA)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23.08.2018	  BEA: Zustimmung zur Ausführungsplanung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29.11.2018	  Aufhebung der Ausschreibung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   	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2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26" y="0"/>
            <a:ext cx="10866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60" y="0"/>
            <a:ext cx="1095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758" y="0"/>
            <a:ext cx="7786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338"/>
            <a:ext cx="12192000" cy="5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195"/>
            <a:ext cx="12192000" cy="51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Breitbild</PresentationFormat>
  <Paragraphs>46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Ausbau / Versorgungsleitungserneuerungen  der Straßen „Im Rustengut“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Wietschorke, Steffen</dc:creator>
  <cp:lastModifiedBy>Wietschorke, Steffen</cp:lastModifiedBy>
  <cp:revision>10</cp:revision>
  <dcterms:created xsi:type="dcterms:W3CDTF">2018-08-21T16:49:00Z</dcterms:created>
  <dcterms:modified xsi:type="dcterms:W3CDTF">2021-01-27T18:25:40Z</dcterms:modified>
</cp:coreProperties>
</file>